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95" r:id="rId3"/>
    <p:sldId id="294" r:id="rId4"/>
    <p:sldId id="296" r:id="rId5"/>
    <p:sldId id="292" r:id="rId6"/>
    <p:sldId id="259" r:id="rId7"/>
    <p:sldId id="268" r:id="rId8"/>
    <p:sldId id="272" r:id="rId9"/>
    <p:sldId id="274" r:id="rId10"/>
    <p:sldId id="256" r:id="rId11"/>
    <p:sldId id="283" r:id="rId12"/>
    <p:sldId id="280" r:id="rId13"/>
    <p:sldId id="266" r:id="rId14"/>
    <p:sldId id="276" r:id="rId15"/>
    <p:sldId id="269" r:id="rId16"/>
    <p:sldId id="258" r:id="rId17"/>
    <p:sldId id="281" r:id="rId18"/>
    <p:sldId id="277" r:id="rId19"/>
    <p:sldId id="275" r:id="rId20"/>
    <p:sldId id="265" r:id="rId21"/>
    <p:sldId id="264" r:id="rId22"/>
    <p:sldId id="262" r:id="rId23"/>
    <p:sldId id="282" r:id="rId24"/>
    <p:sldId id="273" r:id="rId25"/>
    <p:sldId id="267" r:id="rId26"/>
    <p:sldId id="297" r:id="rId27"/>
    <p:sldId id="287" r:id="rId28"/>
    <p:sldId id="289" r:id="rId29"/>
    <p:sldId id="290" r:id="rId30"/>
    <p:sldId id="27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6424" autoAdjust="0"/>
    <p:restoredTop sz="94660"/>
  </p:normalViewPr>
  <p:slideViewPr>
    <p:cSldViewPr>
      <p:cViewPr>
        <p:scale>
          <a:sx n="75" d="100"/>
          <a:sy n="75" d="100"/>
        </p:scale>
        <p:origin x="-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556DA-B86E-4802-8A66-8AC521883CFF}" type="datetimeFigureOut">
              <a:rPr lang="ru-RU" smtClean="0"/>
              <a:pPr/>
              <a:t>20.11.2014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4F5B1-4255-4567-B310-4C9D45F44E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824A-5014-4D82-9C44-8BC397EA3237}" type="datetimeFigureOut">
              <a:rPr lang="ru-RU" smtClean="0"/>
              <a:pPr/>
              <a:t>20.11.2014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67908D-126D-439D-B1D3-A2C585CA49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824A-5014-4D82-9C44-8BC397EA3237}" type="datetimeFigureOut">
              <a:rPr lang="ru-RU" smtClean="0"/>
              <a:pPr/>
              <a:t>20.11.2014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908D-126D-439D-B1D3-A2C585CA49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824A-5014-4D82-9C44-8BC397EA3237}" type="datetimeFigureOut">
              <a:rPr lang="ru-RU" smtClean="0"/>
              <a:pPr/>
              <a:t>20.11.2014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908D-126D-439D-B1D3-A2C585CA49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52824A-5014-4D82-9C44-8BC397EA3237}" type="datetimeFigureOut">
              <a:rPr lang="ru-RU" smtClean="0"/>
              <a:pPr/>
              <a:t>20.11.2014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267908D-126D-439D-B1D3-A2C585CA49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824A-5014-4D82-9C44-8BC397EA3237}" type="datetimeFigureOut">
              <a:rPr lang="ru-RU" smtClean="0"/>
              <a:pPr/>
              <a:t>20.11.2014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908D-126D-439D-B1D3-A2C585CA49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824A-5014-4D82-9C44-8BC397EA3237}" type="datetimeFigureOut">
              <a:rPr lang="ru-RU" smtClean="0"/>
              <a:pPr/>
              <a:t>20.11.2014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908D-126D-439D-B1D3-A2C585CA49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908D-126D-439D-B1D3-A2C585CA49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824A-5014-4D82-9C44-8BC397EA3237}" type="datetimeFigureOut">
              <a:rPr lang="ru-RU" smtClean="0"/>
              <a:pPr/>
              <a:t>20.11.2014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824A-5014-4D82-9C44-8BC397EA3237}" type="datetimeFigureOut">
              <a:rPr lang="ru-RU" smtClean="0"/>
              <a:pPr/>
              <a:t>20.11.2014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908D-126D-439D-B1D3-A2C585CA49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824A-5014-4D82-9C44-8BC397EA3237}" type="datetimeFigureOut">
              <a:rPr lang="ru-RU" smtClean="0"/>
              <a:pPr/>
              <a:t>20.11.2014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908D-126D-439D-B1D3-A2C585CA49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52824A-5014-4D82-9C44-8BC397EA3237}" type="datetimeFigureOut">
              <a:rPr lang="ru-RU" smtClean="0"/>
              <a:pPr/>
              <a:t>20.11.2014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267908D-126D-439D-B1D3-A2C585CA49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824A-5014-4D82-9C44-8BC397EA3237}" type="datetimeFigureOut">
              <a:rPr lang="ru-RU" smtClean="0"/>
              <a:pPr/>
              <a:t>20.11.2014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67908D-126D-439D-B1D3-A2C585CA49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252824A-5014-4D82-9C44-8BC397EA3237}" type="datetimeFigureOut">
              <a:rPr lang="ru-RU" smtClean="0"/>
              <a:pPr/>
              <a:t>20.11.2014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267908D-126D-439D-B1D3-A2C585CA49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1" y="428604"/>
            <a:ext cx="7500990" cy="578647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[gotowall.com]20120415_211104_36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715436" cy="6429420"/>
          </a:xfrm>
        </p:spPr>
      </p:pic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142844" y="2000240"/>
            <a:ext cx="4500594" cy="42862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Маленький зайчик с большими ушами,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Розовым носом, смешными усами,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Норку глубокую роет себе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Сильными лапками в мягкой земле.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Чешет он спинку или спит,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Зайчик ушами всегда шевелит.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199114750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072494" cy="53578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8422261_large_k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572560" cy="6429420"/>
          </a:xfrm>
        </p:spPr>
      </p:pic>
      <p:pic>
        <p:nvPicPr>
          <p:cNvPr id="3" name="Содержимое 5" descr="i (41).jpg"/>
          <p:cNvPicPr>
            <a:picLocks noChangeAspect="1"/>
          </p:cNvPicPr>
          <p:nvPr/>
        </p:nvPicPr>
        <p:blipFill>
          <a:blip r:embed="rId3" cstate="print"/>
          <a:srcRect l="6383" t="2500" r="10639"/>
          <a:stretch>
            <a:fillRect/>
          </a:stretch>
        </p:blipFill>
        <p:spPr>
          <a:xfrm>
            <a:off x="214282" y="4143380"/>
            <a:ext cx="2786082" cy="250033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929190" y="328612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Овальная выноска 9"/>
          <p:cNvSpPr/>
          <p:nvPr/>
        </p:nvSpPr>
        <p:spPr>
          <a:xfrm>
            <a:off x="3357554" y="2643182"/>
            <a:ext cx="3786214" cy="2000264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Чтобы к Волку нам пройти, надо под веткой проползти</a:t>
            </a:r>
            <a:r>
              <a:rPr lang="ru-RU" sz="2400" b="1" i="1" dirty="0" smtClean="0">
                <a:solidFill>
                  <a:schemeClr val="tx1"/>
                </a:solidFill>
              </a:rPr>
              <a:t>…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286512" y="1600200"/>
            <a:ext cx="2571768" cy="2971808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Нужно мне отгадать загадки, а я не могу 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8" name="Рисунок 7" descr="1285654863_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620" b="13620"/>
          <a:stretch>
            <a:fillRect/>
          </a:stretch>
        </p:blipFill>
        <p:spPr>
          <a:xfrm>
            <a:off x="214282" y="357166"/>
            <a:ext cx="6019800" cy="61436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at-grass-lawn-red-kitten-animals-1152x20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572560" cy="6357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oroz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2324" y="1524000"/>
            <a:ext cx="3959352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8e72adc1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8786874" cy="6357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101329073_5303057_mota_ru_10803381600x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8143932" cy="61436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06015268_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357166"/>
            <a:ext cx="7786742" cy="61436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Cabras-em-um-prado-1440x25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500042"/>
            <a:ext cx="8501122" cy="58579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571643f2ff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428604"/>
            <a:ext cx="6786610" cy="6429396"/>
          </a:xfrm>
        </p:spPr>
      </p:pic>
      <p:pic>
        <p:nvPicPr>
          <p:cNvPr id="5" name="Содержимое 5" descr="i (41).jpg"/>
          <p:cNvPicPr>
            <a:picLocks noChangeAspect="1"/>
          </p:cNvPicPr>
          <p:nvPr/>
        </p:nvPicPr>
        <p:blipFill>
          <a:blip r:embed="rId3" cstate="print"/>
          <a:srcRect l="6383" t="2500" r="10639"/>
          <a:stretch>
            <a:fillRect/>
          </a:stretch>
        </p:blipFill>
        <p:spPr>
          <a:xfrm>
            <a:off x="4786314" y="3929066"/>
            <a:ext cx="2500330" cy="21431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8422261_large_k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572560" cy="6429420"/>
          </a:xfrm>
        </p:spPr>
      </p:pic>
      <p:pic>
        <p:nvPicPr>
          <p:cNvPr id="3" name="Содержимое 5" descr="i (41).jpg"/>
          <p:cNvPicPr>
            <a:picLocks noChangeAspect="1"/>
          </p:cNvPicPr>
          <p:nvPr/>
        </p:nvPicPr>
        <p:blipFill>
          <a:blip r:embed="rId3" cstate="print"/>
          <a:srcRect l="6383" t="2500" r="10639"/>
          <a:stretch>
            <a:fillRect/>
          </a:stretch>
        </p:blipFill>
        <p:spPr>
          <a:xfrm>
            <a:off x="142844" y="4286256"/>
            <a:ext cx="2500330" cy="235745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</p:pic>
      <p:sp>
        <p:nvSpPr>
          <p:cNvPr id="5" name="Овальная выноска 4"/>
          <p:cNvSpPr/>
          <p:nvPr/>
        </p:nvSpPr>
        <p:spPr>
          <a:xfrm>
            <a:off x="2571736" y="1928802"/>
            <a:ext cx="4000528" cy="2398598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Чтобы к Мишке нам попасть нужно нам по кочкам проскакать</a:t>
            </a:r>
            <a:r>
              <a:rPr lang="ru-RU" b="1" dirty="0" smtClean="0"/>
              <a:t>…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85654845_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5000660" cy="6357982"/>
          </a:xfrm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857884" y="571480"/>
            <a:ext cx="2908164" cy="4762520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Да вот моя мама- медведица сказала разложить мне ягоды по корзинкам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ягоды , зеленые. синие, красные, желтые….А я совсем забыл цвета…</a:t>
            </a:r>
            <a:endParaRPr lang="ru-RU" sz="24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 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4000504"/>
            <a:ext cx="1285884" cy="500066"/>
          </a:xfrm>
          <a:prstGeom prst="rect">
            <a:avLst/>
          </a:prstGeom>
        </p:spPr>
      </p:pic>
      <p:pic>
        <p:nvPicPr>
          <p:cNvPr id="4" name="Содержимое 3" descr="0047127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422" y="642918"/>
            <a:ext cx="9001156" cy="60007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Игра « У медведя во бору»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i 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958" y="5286388"/>
            <a:ext cx="1643042" cy="1428760"/>
          </a:xfrm>
          <a:prstGeom prst="rect">
            <a:avLst/>
          </a:prstGeom>
        </p:spPr>
      </p:pic>
      <p:pic>
        <p:nvPicPr>
          <p:cNvPr id="10" name="Рисунок 9" descr="i (9).jpg"/>
          <p:cNvPicPr>
            <a:picLocks noChangeAspect="1"/>
          </p:cNvPicPr>
          <p:nvPr/>
        </p:nvPicPr>
        <p:blipFill>
          <a:blip r:embed="rId4" cstate="print"/>
          <a:srcRect l="22500" t="15000" r="21249"/>
          <a:stretch>
            <a:fillRect/>
          </a:stretch>
        </p:blipFill>
        <p:spPr>
          <a:xfrm>
            <a:off x="142844" y="4071942"/>
            <a:ext cx="1071570" cy="1214436"/>
          </a:xfrm>
          <a:prstGeom prst="rect">
            <a:avLst/>
          </a:prstGeom>
        </p:spPr>
      </p:pic>
      <p:pic>
        <p:nvPicPr>
          <p:cNvPr id="11" name="Рисунок 10" descr="i (9).jpg"/>
          <p:cNvPicPr>
            <a:picLocks noChangeAspect="1"/>
          </p:cNvPicPr>
          <p:nvPr/>
        </p:nvPicPr>
        <p:blipFill>
          <a:blip r:embed="rId4" cstate="print"/>
          <a:srcRect l="22500" t="15000" r="21249"/>
          <a:stretch>
            <a:fillRect/>
          </a:stretch>
        </p:blipFill>
        <p:spPr>
          <a:xfrm>
            <a:off x="1428728" y="4357694"/>
            <a:ext cx="1071570" cy="1214436"/>
          </a:xfrm>
          <a:prstGeom prst="rect">
            <a:avLst/>
          </a:prstGeom>
        </p:spPr>
      </p:pic>
      <p:pic>
        <p:nvPicPr>
          <p:cNvPr id="5" name="Рисунок 4" descr="i (9).jpg"/>
          <p:cNvPicPr>
            <a:picLocks noChangeAspect="1"/>
          </p:cNvPicPr>
          <p:nvPr/>
        </p:nvPicPr>
        <p:blipFill>
          <a:blip r:embed="rId4" cstate="print"/>
          <a:srcRect l="22502" t="5000" r="17499"/>
          <a:stretch>
            <a:fillRect/>
          </a:stretch>
        </p:blipFill>
        <p:spPr>
          <a:xfrm>
            <a:off x="142844" y="5286388"/>
            <a:ext cx="1142976" cy="1357312"/>
          </a:xfrm>
          <a:prstGeom prst="rect">
            <a:avLst/>
          </a:prstGeom>
        </p:spPr>
      </p:pic>
      <p:pic>
        <p:nvPicPr>
          <p:cNvPr id="14" name="Рисунок 13" descr="photo-sborka.ru_1320_big_C17.jpg"/>
          <p:cNvPicPr>
            <a:picLocks noChangeAspect="1"/>
          </p:cNvPicPr>
          <p:nvPr/>
        </p:nvPicPr>
        <p:blipFill>
          <a:blip r:embed="rId5" cstate="print"/>
          <a:srcRect l="27343" t="20833" r="25781" b="7291"/>
          <a:stretch>
            <a:fillRect/>
          </a:stretch>
        </p:blipFill>
        <p:spPr>
          <a:xfrm>
            <a:off x="5572132" y="5143512"/>
            <a:ext cx="835824" cy="928694"/>
          </a:xfrm>
          <a:prstGeom prst="rect">
            <a:avLst/>
          </a:prstGeom>
        </p:spPr>
      </p:pic>
      <p:pic>
        <p:nvPicPr>
          <p:cNvPr id="15" name="Рисунок 14" descr="i (10).jpg"/>
          <p:cNvPicPr>
            <a:picLocks noChangeAspect="1"/>
          </p:cNvPicPr>
          <p:nvPr/>
        </p:nvPicPr>
        <p:blipFill>
          <a:blip r:embed="rId2" cstate="print"/>
          <a:srcRect l="9524"/>
          <a:stretch>
            <a:fillRect/>
          </a:stretch>
        </p:blipFill>
        <p:spPr>
          <a:xfrm>
            <a:off x="1285852" y="5429264"/>
            <a:ext cx="1142976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8422261_large_k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572560" cy="6429420"/>
          </a:xfrm>
          <a:ln>
            <a:solidFill>
              <a:srgbClr val="FFFF00"/>
            </a:solidFill>
          </a:ln>
        </p:spPr>
      </p:pic>
      <p:pic>
        <p:nvPicPr>
          <p:cNvPr id="5" name="Содержимое 5" descr="i (41).jpg"/>
          <p:cNvPicPr>
            <a:picLocks noChangeAspect="1"/>
          </p:cNvPicPr>
          <p:nvPr/>
        </p:nvPicPr>
        <p:blipFill>
          <a:blip r:embed="rId3" cstate="print"/>
          <a:srcRect l="6383" t="2500" r="10639"/>
          <a:stretch>
            <a:fillRect/>
          </a:stretch>
        </p:blipFill>
        <p:spPr>
          <a:xfrm>
            <a:off x="214282" y="3857628"/>
            <a:ext cx="2786082" cy="278608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s3img_7120701_11000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01" y="1214422"/>
            <a:ext cx="8643998" cy="535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85654880_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331" b="13331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786578" y="857232"/>
            <a:ext cx="2057400" cy="44196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  Лиса говорит.   нашла  я в лесу мешок и не знаю, что там лежит.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Помогите мне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9db98cc8fc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354" r="3354"/>
          <a:stretch>
            <a:fillRect/>
          </a:stretch>
        </p:blipFill>
        <p:spPr>
          <a:xfrm>
            <a:off x="0" y="214290"/>
            <a:ext cx="5214942" cy="664371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72066" y="142852"/>
            <a:ext cx="3929090" cy="628654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.        Игра «Чудесный мешочек».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Воспитатель произносит четверостишие: 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Я – чудесный мешочек,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Всем ребятам я дружочек.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Очень хочется мне знать,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Как вы любите играть.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В «чудесном мешочке» лежат разные предметы. Дети определяют предметы на ощупь, затем достают их и называют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t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785794"/>
            <a:ext cx="8715436" cy="5786478"/>
          </a:xfrm>
        </p:spPr>
      </p:pic>
      <p:pic>
        <p:nvPicPr>
          <p:cNvPr id="7" name="Содержимое 5" descr="i (41).jpg"/>
          <p:cNvPicPr>
            <a:picLocks noChangeAspect="1"/>
          </p:cNvPicPr>
          <p:nvPr/>
        </p:nvPicPr>
        <p:blipFill>
          <a:blip r:embed="rId3" cstate="print"/>
          <a:srcRect l="5945" r="8850"/>
          <a:stretch>
            <a:fillRect/>
          </a:stretch>
        </p:blipFill>
        <p:spPr>
          <a:xfrm>
            <a:off x="6072198" y="4000504"/>
            <a:ext cx="2786082" cy="24288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5786" y="0"/>
            <a:ext cx="3360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релаксация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"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64360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На полянке".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Дети ложатся на спину, расслабляя все мышцы и за­крывая глаза. Проходит релаксация под звучание спокойной музыки: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На полянке я лежу,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Но на солнце не гляжу.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Глазки закрываем,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глазки отдыхают.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Солнце гладит наши лица,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Пусть нам сон хороший снится.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Вдруг мы слышим: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бом-бом-бом!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Прогуляться вышел гром.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          Гремит гром, как барабан.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Чтоб под дождь нам не попасть, собираемся и  поедем в  детский </a:t>
            </a:r>
            <a:r>
              <a:rPr lang="ru-RU" b="1" dirty="0" smtClean="0">
                <a:solidFill>
                  <a:schemeClr val="bg1"/>
                </a:solidFill>
              </a:rPr>
              <a:t>сад.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 (4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714488"/>
            <a:ext cx="6858048" cy="47149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Спасибо вам ребята!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Улыбающееся лицо 15"/>
          <p:cNvSpPr/>
          <p:nvPr/>
        </p:nvSpPr>
        <p:spPr>
          <a:xfrm>
            <a:off x="2714612" y="1285860"/>
            <a:ext cx="4357718" cy="4143404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274204083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8501122" cy="6215106"/>
          </a:xfrm>
        </p:spPr>
      </p:pic>
      <p:pic>
        <p:nvPicPr>
          <p:cNvPr id="7" name="Содержимое 5" descr="i (41).jpg"/>
          <p:cNvPicPr>
            <a:picLocks noChangeAspect="1"/>
          </p:cNvPicPr>
          <p:nvPr/>
        </p:nvPicPr>
        <p:blipFill>
          <a:blip r:embed="rId3" cstate="print"/>
          <a:srcRect l="6383" t="2500" r="10639"/>
          <a:stretch>
            <a:fillRect/>
          </a:stretch>
        </p:blipFill>
        <p:spPr>
          <a:xfrm>
            <a:off x="500034" y="3714752"/>
            <a:ext cx="2071702" cy="200026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00298" y="5643578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1 , 2 , 3 – в сказке скорее окажись </a:t>
            </a:r>
            <a:r>
              <a:rPr lang="ru-RU" sz="2000" b="1" i="1" dirty="0" smtClean="0"/>
              <a:t>!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0"/>
            <a:ext cx="8715436" cy="6643710"/>
          </a:xfrm>
        </p:spPr>
      </p:pic>
      <p:pic>
        <p:nvPicPr>
          <p:cNvPr id="3" name="Содержимое 5" descr="i (41).jpg"/>
          <p:cNvPicPr>
            <a:picLocks noChangeAspect="1"/>
          </p:cNvPicPr>
          <p:nvPr/>
        </p:nvPicPr>
        <p:blipFill>
          <a:blip r:embed="rId3" cstate="print"/>
          <a:srcRect l="6383" t="2500" r="10639"/>
          <a:stretch>
            <a:fillRect/>
          </a:stretch>
        </p:blipFill>
        <p:spPr>
          <a:xfrm>
            <a:off x="1357290" y="3786190"/>
            <a:ext cx="2500330" cy="242889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143373" y="1785926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 кто помнит  ,   кого Колобок встретил первого ?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85654922_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979" b="12979"/>
          <a:stretch>
            <a:fillRect/>
          </a:stretch>
        </p:blipFill>
        <p:spPr>
          <a:xfrm>
            <a:off x="457200" y="357166"/>
            <a:ext cx="6019800" cy="5662634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072198" y="214290"/>
            <a:ext cx="3071802" cy="4643470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Зайчик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От чего ты грустный  ?  Да вот в детском саду, мне задали задание рассказать о себе…А я совсем ничего не знаю….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 (1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428736"/>
            <a:ext cx="7786742" cy="464347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Какой зайка?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 зимой зайка белый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Содержимое 5" descr="i (1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428736"/>
            <a:ext cx="8358246" cy="5072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6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00B050"/>
      </a:accent5>
      <a:accent6>
        <a:srgbClr val="D19049"/>
      </a:accent6>
      <a:hlink>
        <a:srgbClr val="00A3D6"/>
      </a:hlink>
      <a:folHlink>
        <a:srgbClr val="694F07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503</TotalTime>
  <Words>202</Words>
  <Application>Microsoft Office PowerPoint</Application>
  <PresentationFormat>Экран (4:3)</PresentationFormat>
  <Paragraphs>26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Какой зайка?</vt:lpstr>
      <vt:lpstr>А зимой зайка белый.</vt:lpstr>
      <vt:lpstr>Маленький зайчик с большими ушами, Розовым носом, смешными усами, Норку глубокую роет себе Сильными лапками в мягкой земле. Чешет он спинку или спит, Зайчик ушами всегда шевелит.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Игра « У медведя во бору»</vt:lpstr>
      <vt:lpstr>Слайд 23</vt:lpstr>
      <vt:lpstr>Слайд 24</vt:lpstr>
      <vt:lpstr>Слайд 25</vt:lpstr>
      <vt:lpstr>Слайд 26</vt:lpstr>
      <vt:lpstr>Слайд 27</vt:lpstr>
      <vt:lpstr>"</vt:lpstr>
      <vt:lpstr>Спасибо вам ребята!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SERGEJ</cp:lastModifiedBy>
  <cp:revision>49</cp:revision>
  <dcterms:created xsi:type="dcterms:W3CDTF">2014-11-14T16:10:39Z</dcterms:created>
  <dcterms:modified xsi:type="dcterms:W3CDTF">2014-11-20T02:21:54Z</dcterms:modified>
</cp:coreProperties>
</file>